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Triunfante, acompanhado </a:t>
            </a:r>
          </a:p>
          <a:p>
            <a:r>
              <a:rPr lang="pt-BR" dirty="0"/>
              <a:t>Pela corte angelical, </a:t>
            </a:r>
          </a:p>
          <a:p>
            <a:r>
              <a:rPr lang="pt-BR" dirty="0"/>
              <a:t>Jesus Cristo volve ao mundo </a:t>
            </a:r>
          </a:p>
          <a:p>
            <a:r>
              <a:rPr lang="pt-BR" dirty="0"/>
              <a:t>Sobre nuvem triunfal.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O Seu </a:t>
            </a:r>
          </a:p>
          <a:p>
            <a:r>
              <a:rPr lang="pt-BR" dirty="0"/>
              <a:t>reino vem fundar! </a:t>
            </a:r>
          </a:p>
          <a:p>
            <a:r>
              <a:rPr lang="pt-BR" dirty="0"/>
              <a:t>Aleluia! O Seu </a:t>
            </a:r>
          </a:p>
          <a:p>
            <a:r>
              <a:rPr lang="pt-BR" dirty="0"/>
              <a:t>reino vem fundar!</a:t>
            </a:r>
          </a:p>
        </p:txBody>
      </p:sp>
    </p:spTree>
    <p:extLst>
      <p:ext uri="{BB962C8B-B14F-4D97-AF65-F5344CB8AC3E}">
        <p14:creationId xmlns:p14="http://schemas.microsoft.com/office/powerpoint/2010/main" val="166339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E9A23D-100D-4DB3-9376-2F70894EF7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a Terra, vacilante, </a:t>
            </a:r>
          </a:p>
          <a:p>
            <a:r>
              <a:rPr lang="pt-BR" dirty="0"/>
              <a:t>Qual um ébrio se prostrar, </a:t>
            </a:r>
          </a:p>
          <a:p>
            <a:r>
              <a:rPr lang="pt-BR" dirty="0"/>
              <a:t>Todo ímpio, desmaiando, </a:t>
            </a:r>
          </a:p>
          <a:p>
            <a:r>
              <a:rPr lang="pt-BR" dirty="0"/>
              <a:t>Entre ruínas se curvar,</a:t>
            </a:r>
          </a:p>
        </p:txBody>
      </p:sp>
    </p:spTree>
    <p:extLst>
      <p:ext uri="{BB962C8B-B14F-4D97-AF65-F5344CB8AC3E}">
        <p14:creationId xmlns:p14="http://schemas.microsoft.com/office/powerpoint/2010/main" val="2221398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7505F4-98E4-439F-9955-705797946F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Seu reino, </a:t>
            </a:r>
          </a:p>
          <a:p>
            <a:r>
              <a:rPr lang="pt-BR" dirty="0"/>
              <a:t>Cristo vem para julgar. </a:t>
            </a:r>
          </a:p>
          <a:p>
            <a:r>
              <a:rPr lang="pt-BR" dirty="0"/>
              <a:t>Ao Seu reino, </a:t>
            </a:r>
          </a:p>
          <a:p>
            <a:r>
              <a:rPr lang="pt-BR" dirty="0"/>
              <a:t>Cristo vem para julgar.</a:t>
            </a:r>
          </a:p>
        </p:txBody>
      </p:sp>
    </p:spTree>
    <p:extLst>
      <p:ext uri="{BB962C8B-B14F-4D97-AF65-F5344CB8AC3E}">
        <p14:creationId xmlns:p14="http://schemas.microsoft.com/office/powerpoint/2010/main" val="247145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Honra e glória, ações de graças </a:t>
            </a:r>
          </a:p>
          <a:p>
            <a:r>
              <a:rPr lang="pt-BR" dirty="0"/>
              <a:t>Ao supremo Rei dos Céus! </a:t>
            </a:r>
          </a:p>
          <a:p>
            <a:r>
              <a:rPr lang="pt-BR" dirty="0"/>
              <a:t>Toma o reino, manifesta </a:t>
            </a:r>
          </a:p>
          <a:p>
            <a:r>
              <a:rPr lang="pt-BR" dirty="0"/>
              <a:t>Os Teus juízos, grande Deus!</a:t>
            </a:r>
          </a:p>
        </p:txBody>
      </p:sp>
    </p:spTree>
    <p:extLst>
      <p:ext uri="{BB962C8B-B14F-4D97-AF65-F5344CB8AC3E}">
        <p14:creationId xmlns:p14="http://schemas.microsoft.com/office/powerpoint/2010/main" val="37552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TRIUNFANTE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Teu reino vem, </a:t>
            </a:r>
          </a:p>
          <a:p>
            <a:r>
              <a:rPr lang="pt-BR" dirty="0"/>
              <a:t>Senhor Jesus, reinar! </a:t>
            </a:r>
          </a:p>
          <a:p>
            <a:r>
              <a:rPr lang="pt-BR" dirty="0"/>
              <a:t>No Teu reino vem, </a:t>
            </a:r>
          </a:p>
          <a:p>
            <a:r>
              <a:rPr lang="pt-BR" dirty="0"/>
              <a:t>Senhor Jesus, </a:t>
            </a:r>
            <a:r>
              <a:rPr lang="pt-BR"/>
              <a:t>reinar!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475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4327</TotalTime>
  <Words>145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TRIUNFANTE VEM JESUS</vt:lpstr>
      <vt:lpstr>TRIUNFANTE VEM JESUS</vt:lpstr>
      <vt:lpstr>TRIUNFANTE VEM JESUS</vt:lpstr>
      <vt:lpstr>TRIUNFANTE VEM JESUS</vt:lpstr>
      <vt:lpstr>TRIUNFANTE VEM JESUS</vt:lpstr>
      <vt:lpstr>TRIUNFANTE VEM JESUS</vt:lpstr>
      <vt:lpstr>TRIUNFANTE VEM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2019-06-12T21:59:11Z</dcterms:modified>
</cp:coreProperties>
</file>

<file path=docProps/thumbnail.jpeg>
</file>